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108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18 </a:t>
                      </a:r>
                      <a:r>
                        <a:rPr lang="kk-KZ" altLang="zh-CN" sz="1200" b="1" i="1" u="none" kern="1200" baseline="0" dirty="0">
                          <a:solidFill>
                            <a:schemeClr val="tx2"/>
                          </a:solidFill>
                          <a:latin typeface="Times New Roman" pitchFamily="18" charset="0"/>
                          <a:ea typeface="+mn-ea"/>
                          <a:cs typeface="Times New Roman" pitchFamily="18" charset="0"/>
                        </a:rPr>
                        <a:t>сәуір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itchFamily="18" charset="0"/>
                <a:cs typeface="Times New Roman" pitchFamily="18" charset="0"/>
              </a:rPr>
              <a:t>сәуір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34618843"/>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19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itchFamily="18" charset="0"/>
                <a:ea typeface="Calibri"/>
                <a:cs typeface="Times New Roman" pitchFamily="18" charset="0"/>
                <a:sym typeface="Calibri"/>
              </a:rPr>
              <a:t>18 </a:t>
            </a:r>
            <a:r>
              <a:rPr lang="kk-KZ" sz="1100" b="1" dirty="0">
                <a:latin typeface="Times New Roman" pitchFamily="18" charset="0"/>
                <a:cs typeface="Times New Roman" pitchFamily="18" charset="0"/>
              </a:rPr>
              <a:t>сәуірден</a:t>
            </a:r>
            <a:r>
              <a:rPr lang="kk-KZ" alt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a:solidFill>
                  <a:srgbClr val="000000"/>
                </a:solidFill>
                <a:latin typeface="Times New Roman" pitchFamily="18" charset="0"/>
                <a:cs typeface="Times New Roman" pitchFamily="18" charset="0"/>
                <a:sym typeface="Calibri"/>
              </a:rPr>
              <a:t>19</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 Көшпелі бұлтты, жауын-шашынсыз. Оңтүстік-батыстан жел соғады, күші 9-14, екпіні 15-20 м/с. Ауа температурасы түнде 3-5, күндіз 15-17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20</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kk-KZ" altLang="ru-RU" sz="1100" b="1" dirty="0">
                <a:solidFill>
                  <a:srgbClr val="000000"/>
                </a:solidFill>
                <a:latin typeface="Times New Roman" pitchFamily="18" charset="0"/>
                <a:cs typeface="Times New Roman" pitchFamily="18" charset="0"/>
              </a:rPr>
              <a:t>19 </a:t>
            </a:r>
            <a:r>
              <a:rPr lang="kk-KZ" sz="1100" b="1" dirty="0">
                <a:latin typeface="Times New Roman" pitchFamily="18" charset="0"/>
                <a:cs typeface="Times New Roman" pitchFamily="18" charset="0"/>
              </a:rPr>
              <a:t>сәуірден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20</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Солтүстік-батыстан 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2-4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19</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20</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/А. </a:t>
            </a:r>
            <a:r>
              <a:rPr lang="ru-RU" altLang="ru-RU" sz="1200" b="1" i="1" dirty="0" err="1">
                <a:solidFill>
                  <a:srgbClr val="000000"/>
                </a:solidFill>
                <a:latin typeface="Times New Roman" panose="02020603050405020304" pitchFamily="18" charset="0"/>
                <a:cs typeface="Times New Roman" panose="02020603050405020304" pitchFamily="18" charset="0"/>
              </a:rPr>
              <a:t>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18325</TotalTime>
  <Words>552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7884</cp:revision>
  <cp:lastPrinted>2021-07-01T03:56:27Z</cp:lastPrinted>
  <dcterms:created xsi:type="dcterms:W3CDTF">2018-03-27T06:03:00Z</dcterms:created>
  <dcterms:modified xsi:type="dcterms:W3CDTF">2026-04-18T07:28:44Z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